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Roboto Mono Medium" panose="020B0604020202020204" charset="0"/>
      <p:regular r:id="rId19"/>
      <p:bold r:id="rId20"/>
      <p:italic r:id="rId21"/>
      <p:boldItalic r:id="rId22"/>
    </p:embeddedFont>
    <p:embeddedFont>
      <p:font typeface="Roboto Mon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754688ac1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754688ac1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754688ac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754688ac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754688ac1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754688ac1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7693de8e3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7693de8e3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754688ac1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754688ac1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7693de8e3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7693de8e3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7693de8e3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7693de8e3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7693de8e3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7693de8e3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754688ac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754688ac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754688ac1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754688ac1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1a9a80ae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1a9a80ae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1a9a80aec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1a9a80aec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754688ac1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754688ac1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7693de8e3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7693de8e3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7693de8e3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7693de8e3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1708800" y="1095900"/>
            <a:ext cx="5726400" cy="29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When code </a:t>
            </a:r>
            <a:endParaRPr sz="6000" b="1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it’s not enough.</a:t>
            </a:r>
            <a:endParaRPr sz="6000" b="1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>
            <a:spLocks noGrp="1"/>
          </p:cNvSpPr>
          <p:nvPr>
            <p:ph type="ctrTitle"/>
          </p:nvPr>
        </p:nvSpPr>
        <p:spPr>
          <a:xfrm>
            <a:off x="1708800" y="2038650"/>
            <a:ext cx="5726400" cy="10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What is</a:t>
            </a:r>
            <a:endParaRPr sz="6000" b="1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clean code?</a:t>
            </a:r>
            <a:endParaRPr sz="6000" b="1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6868" y="152400"/>
            <a:ext cx="749026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>
            <a:spLocks noGrp="1"/>
          </p:cNvSpPr>
          <p:nvPr>
            <p:ph type="ctrTitle"/>
          </p:nvPr>
        </p:nvSpPr>
        <p:spPr>
          <a:xfrm>
            <a:off x="1708800" y="2038650"/>
            <a:ext cx="5726400" cy="10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Some advice</a:t>
            </a:r>
            <a:endParaRPr sz="6000" b="1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 txBox="1"/>
          <p:nvPr/>
        </p:nvSpPr>
        <p:spPr>
          <a:xfrm>
            <a:off x="778800" y="357900"/>
            <a:ext cx="3793200" cy="45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Mono Medium"/>
              <a:buChar char="●"/>
            </a:pPr>
            <a:r>
              <a:rPr lang="en" sz="2400">
                <a:solidFill>
                  <a:srgbClr val="434343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Read </a:t>
            </a: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Mono Medium"/>
              <a:buChar char="○"/>
            </a:pPr>
            <a:r>
              <a:rPr lang="en" sz="2400">
                <a:solidFill>
                  <a:srgbClr val="666666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PEP-8</a:t>
            </a:r>
            <a:endParaRPr sz="2400">
              <a:solidFill>
                <a:srgbClr val="666666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Mono Medium"/>
              <a:buChar char="○"/>
            </a:pPr>
            <a:r>
              <a:rPr lang="en" sz="2400">
                <a:solidFill>
                  <a:srgbClr val="666666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PEP-257</a:t>
            </a:r>
            <a:endParaRPr sz="2400">
              <a:solidFill>
                <a:srgbClr val="666666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Roboto Mono Medium"/>
              <a:buChar char="○"/>
            </a:pPr>
            <a:r>
              <a:rPr lang="en" sz="2400">
                <a:solidFill>
                  <a:srgbClr val="666666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PEP-484</a:t>
            </a:r>
            <a:endParaRPr sz="2400">
              <a:solidFill>
                <a:srgbClr val="666666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Mono Medium"/>
              <a:buChar char="●"/>
            </a:pPr>
            <a:r>
              <a:rPr lang="en" sz="2400">
                <a:solidFill>
                  <a:srgbClr val="434343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Use easy and common names. </a:t>
            </a: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Mono Medium"/>
              <a:buChar char="●"/>
            </a:pPr>
            <a:r>
              <a:rPr lang="en" sz="2400">
                <a:solidFill>
                  <a:srgbClr val="434343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Separate conditionals and loops by a blank line. </a:t>
            </a: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121" name="Google Shape;121;p25"/>
          <p:cNvSpPr txBox="1"/>
          <p:nvPr/>
        </p:nvSpPr>
        <p:spPr>
          <a:xfrm>
            <a:off x="5008100" y="357900"/>
            <a:ext cx="3793200" cy="45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Mono Medium"/>
              <a:buChar char="●"/>
            </a:pPr>
            <a:r>
              <a:rPr lang="en" sz="2400">
                <a:solidFill>
                  <a:srgbClr val="434343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Use type hint as much as possible.</a:t>
            </a: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Mono Medium"/>
              <a:buChar char="●"/>
            </a:pPr>
            <a:r>
              <a:rPr lang="en" sz="2400">
                <a:solidFill>
                  <a:srgbClr val="434343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Document classes, functions and important code statements.</a:t>
            </a: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Mono Medium"/>
              <a:buChar char="●"/>
            </a:pPr>
            <a:r>
              <a:rPr lang="en" sz="2400">
                <a:solidFill>
                  <a:srgbClr val="434343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Lint your code with some tools.</a:t>
            </a: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>
            <a:spLocks noGrp="1"/>
          </p:cNvSpPr>
          <p:nvPr>
            <p:ph type="ctrTitle"/>
          </p:nvPr>
        </p:nvSpPr>
        <p:spPr>
          <a:xfrm>
            <a:off x="1708800" y="2038650"/>
            <a:ext cx="5726400" cy="10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Bad news</a:t>
            </a:r>
            <a:endParaRPr sz="6000" b="1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 txBox="1"/>
          <p:nvPr/>
        </p:nvSpPr>
        <p:spPr>
          <a:xfrm>
            <a:off x="1010850" y="1854300"/>
            <a:ext cx="7122300" cy="14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3D85C6"/>
                </a:solidFill>
              </a:rPr>
              <a:t>“</a:t>
            </a:r>
            <a:r>
              <a:rPr lang="en" sz="4000" b="1">
                <a:solidFill>
                  <a:srgbClr val="3D85C6"/>
                </a:solidFill>
                <a:latin typeface="Roboto Mono"/>
                <a:ea typeface="Roboto Mono"/>
                <a:cs typeface="Roboto Mono"/>
                <a:sym typeface="Roboto Mono"/>
              </a:rPr>
              <a:t>Documentation should also be maintained.</a:t>
            </a:r>
            <a:r>
              <a:rPr lang="en" sz="4000" b="1">
                <a:solidFill>
                  <a:srgbClr val="3D85C6"/>
                </a:solidFill>
              </a:rPr>
              <a:t>”</a:t>
            </a:r>
            <a:endParaRPr sz="4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>
            <a:spLocks noGrp="1"/>
          </p:cNvSpPr>
          <p:nvPr>
            <p:ph type="ctrTitle"/>
          </p:nvPr>
        </p:nvSpPr>
        <p:spPr>
          <a:xfrm>
            <a:off x="1708800" y="2038650"/>
            <a:ext cx="5726400" cy="106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Thanks!</a:t>
            </a:r>
            <a:endParaRPr sz="6000" b="1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296250" y="458375"/>
            <a:ext cx="4377900" cy="28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3D85C6"/>
                </a:solidFill>
              </a:rPr>
              <a:t>“</a:t>
            </a:r>
            <a:r>
              <a:rPr lang="en" sz="3600" b="1">
                <a:solidFill>
                  <a:srgbClr val="3D85C6"/>
                </a:solidFill>
                <a:latin typeface="Roboto Mono"/>
                <a:ea typeface="Roboto Mono"/>
                <a:cs typeface="Roboto Mono"/>
                <a:sym typeface="Roboto Mono"/>
              </a:rPr>
              <a:t>the code is right there, just read it.</a:t>
            </a:r>
            <a:r>
              <a:rPr lang="en" sz="3600" b="1">
                <a:solidFill>
                  <a:srgbClr val="3D85C6"/>
                </a:solidFill>
              </a:rPr>
              <a:t>”</a:t>
            </a:r>
            <a:endParaRPr sz="3600" b="1">
              <a:solidFill>
                <a:srgbClr val="3D85C6"/>
              </a:solidFill>
            </a:endParaRPr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800" y="474416"/>
            <a:ext cx="4334850" cy="4194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300" y="977162"/>
            <a:ext cx="7433399" cy="318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/>
        </p:nvSpPr>
        <p:spPr>
          <a:xfrm>
            <a:off x="5671450" y="1651800"/>
            <a:ext cx="3177000" cy="18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3D85C6"/>
                </a:solidFill>
              </a:rPr>
              <a:t>“</a:t>
            </a:r>
            <a:r>
              <a:rPr lang="en" sz="3600" b="1">
                <a:solidFill>
                  <a:srgbClr val="3D85C6"/>
                </a:solidFill>
                <a:latin typeface="Roboto Mono"/>
                <a:ea typeface="Roboto Mono"/>
                <a:cs typeface="Roboto Mono"/>
                <a:sym typeface="Roboto Mono"/>
              </a:rPr>
              <a:t>Good code documents itself</a:t>
            </a:r>
            <a:r>
              <a:rPr lang="en" sz="3600" b="1">
                <a:solidFill>
                  <a:srgbClr val="3D85C6"/>
                </a:solidFill>
              </a:rPr>
              <a:t>”</a:t>
            </a:r>
            <a:endParaRPr sz="3600" b="1">
              <a:solidFill>
                <a:srgbClr val="3D85C6"/>
              </a:solidFill>
            </a:endParaRPr>
          </a:p>
        </p:txBody>
      </p:sp>
      <p:pic>
        <p:nvPicPr>
          <p:cNvPr id="71" name="Google Shape;71;p16"/>
          <p:cNvPicPr preferRelativeResize="0"/>
          <p:nvPr/>
        </p:nvPicPr>
        <p:blipFill rotWithShape="1">
          <a:blip r:embed="rId3">
            <a:alphaModFix/>
          </a:blip>
          <a:srcRect l="3162" t="51990" r="8255"/>
          <a:stretch/>
        </p:blipFill>
        <p:spPr>
          <a:xfrm>
            <a:off x="275050" y="743781"/>
            <a:ext cx="5396400" cy="3655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4478" y="1571976"/>
            <a:ext cx="4257968" cy="3185103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/>
        </p:nvSpPr>
        <p:spPr>
          <a:xfrm>
            <a:off x="774850" y="472275"/>
            <a:ext cx="3608700" cy="7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Juan Biondi</a:t>
            </a:r>
            <a:endParaRPr sz="3600" b="1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" name="Google Shape;78;p17"/>
          <p:cNvSpPr txBox="1"/>
          <p:nvPr/>
        </p:nvSpPr>
        <p:spPr>
          <a:xfrm>
            <a:off x="737950" y="1571825"/>
            <a:ext cx="3793200" cy="31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Mono Medium"/>
              <a:buChar char="●"/>
            </a:pPr>
            <a:r>
              <a:rPr lang="en" sz="2400">
                <a:solidFill>
                  <a:srgbClr val="434343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Python software developer at ERNI Consulting.</a:t>
            </a: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Mono Medium"/>
              <a:buChar char="●"/>
            </a:pPr>
            <a:r>
              <a:rPr lang="en" sz="2400">
                <a:solidFill>
                  <a:srgbClr val="434343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Open source 💓 &amp; contributor.</a:t>
            </a: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Mono Medium"/>
              <a:buChar char="●"/>
            </a:pPr>
            <a:r>
              <a:rPr lang="en" sz="2400">
                <a:solidFill>
                  <a:srgbClr val="434343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Kind of maker.</a:t>
            </a:r>
            <a:endParaRPr sz="2400">
              <a:solidFill>
                <a:srgbClr val="434343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213" y="814388"/>
            <a:ext cx="8791575" cy="351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/>
        </p:nvSpPr>
        <p:spPr>
          <a:xfrm>
            <a:off x="258275" y="1852200"/>
            <a:ext cx="8759400" cy="14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3D85C6"/>
                </a:solidFill>
              </a:rPr>
              <a:t>“</a:t>
            </a:r>
            <a:r>
              <a:rPr lang="en" sz="3600" b="1">
                <a:solidFill>
                  <a:srgbClr val="3D85C6"/>
                </a:solidFill>
                <a:latin typeface="Roboto Mono"/>
                <a:ea typeface="Roboto Mono"/>
                <a:cs typeface="Roboto Mono"/>
                <a:sym typeface="Roboto Mono"/>
              </a:rPr>
              <a:t>Code is read more often than it is written</a:t>
            </a:r>
            <a:r>
              <a:rPr lang="en" sz="3600" b="1">
                <a:solidFill>
                  <a:srgbClr val="3D85C6"/>
                </a:solidFill>
              </a:rPr>
              <a:t>”</a:t>
            </a:r>
            <a:endParaRPr sz="3600" b="1">
              <a:solidFill>
                <a:srgbClr val="3D85C6"/>
              </a:solidFill>
            </a:endParaRPr>
          </a:p>
        </p:txBody>
      </p:sp>
      <p:sp>
        <p:nvSpPr>
          <p:cNvPr id="89" name="Google Shape;89;p19"/>
          <p:cNvSpPr txBox="1"/>
          <p:nvPr/>
        </p:nvSpPr>
        <p:spPr>
          <a:xfrm>
            <a:off x="5010675" y="3132600"/>
            <a:ext cx="34758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Guido Van Rossum</a:t>
            </a:r>
            <a:endParaRPr sz="3000"/>
          </a:p>
        </p:txBody>
      </p:sp>
      <p:sp>
        <p:nvSpPr>
          <p:cNvPr id="90" name="Google Shape;90;p19"/>
          <p:cNvSpPr txBox="1"/>
          <p:nvPr/>
        </p:nvSpPr>
        <p:spPr>
          <a:xfrm>
            <a:off x="2693500" y="3589800"/>
            <a:ext cx="57927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Python Enhancement Proposal 8 (PEP8)</a:t>
            </a:r>
            <a:endParaRPr sz="2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ctrTitle"/>
          </p:nvPr>
        </p:nvSpPr>
        <p:spPr>
          <a:xfrm>
            <a:off x="1708800" y="1539000"/>
            <a:ext cx="5726400" cy="206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What is it good code?</a:t>
            </a:r>
            <a:endParaRPr sz="6000" b="1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4319" y="152400"/>
            <a:ext cx="333536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</Words>
  <Application>Microsoft Office PowerPoint</Application>
  <PresentationFormat>On-screen Show (16:9)</PresentationFormat>
  <Paragraphs>33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Roboto Mono Medium</vt:lpstr>
      <vt:lpstr>Roboto Mono</vt:lpstr>
      <vt:lpstr>Simple Light</vt:lpstr>
      <vt:lpstr>When code  it’s not enough.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it good code?</vt:lpstr>
      <vt:lpstr>PowerPoint Presentation</vt:lpstr>
      <vt:lpstr>What is clean code?</vt:lpstr>
      <vt:lpstr>PowerPoint Presentation</vt:lpstr>
      <vt:lpstr>Some advice</vt:lpstr>
      <vt:lpstr>PowerPoint Presentation</vt:lpstr>
      <vt:lpstr>Bad news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When code  it’s not enough.</dc:title>
  <dc:creator>Juan Biondi Perez</dc:creator>
  <cp:lastModifiedBy>Biondi Perez Juan Ernesto (ERNI)</cp:lastModifiedBy>
  <cp:revision>1</cp:revision>
  <dcterms:modified xsi:type="dcterms:W3CDTF">2019-10-07T06:46:30Z</dcterms:modified>
</cp:coreProperties>
</file>